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矩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矩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矩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矩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圆角矩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圆角矩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6" name="日期占位符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矩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矩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圆角矩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圆角矩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矩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矩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矩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矩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矩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2013/10/8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Test	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test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Test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test</a:t>
            </a:r>
            <a:endParaRPr lang="zh-CN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都市">
  <a:themeElements>
    <a:clrScheme name="都市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都市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都市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4</Words>
  <Application>Microsoft Office PowerPoint</Application>
  <PresentationFormat>全屏显示(4:3)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都市</vt:lpstr>
      <vt:lpstr>Test </vt:lpstr>
      <vt:lpstr>Test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</dc:title>
  <dc:creator>jkchen</dc:creator>
  <cp:lastModifiedBy>jkchen</cp:lastModifiedBy>
  <cp:revision>1</cp:revision>
  <dcterms:created xsi:type="dcterms:W3CDTF">2013-10-08T07:19:21Z</dcterms:created>
  <dcterms:modified xsi:type="dcterms:W3CDTF">2013-10-08T07:28:27Z</dcterms:modified>
</cp:coreProperties>
</file>